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5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35B9B-A1E7-4ACC-9F38-F24D70FEC40C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3E960-2DF8-4529-920A-05A918CC1A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428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838CA1-1174-34D0-BB03-2C5A022D34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9371FA-C201-09A7-FBD3-111599E9A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18" name="Datumsplatzhalter 17">
            <a:extLst>
              <a:ext uri="{FF2B5EF4-FFF2-40B4-BE49-F238E27FC236}">
                <a16:creationId xmlns:a16="http://schemas.microsoft.com/office/drawing/2014/main" id="{ECBED3E0-B22F-87FB-1F15-3F1ED215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A9579-89F2-4662-9566-385C4C445C76}" type="datetime1">
              <a:rPr lang="de-DE" smtClean="0"/>
              <a:t>16.09.2025</a:t>
            </a:fld>
            <a:endParaRPr lang="de-DE"/>
          </a:p>
        </p:txBody>
      </p:sp>
      <p:sp>
        <p:nvSpPr>
          <p:cNvPr id="19" name="Fußzeilenplatzhalter 18">
            <a:extLst>
              <a:ext uri="{FF2B5EF4-FFF2-40B4-BE49-F238E27FC236}">
                <a16:creationId xmlns:a16="http://schemas.microsoft.com/office/drawing/2014/main" id="{6E0D1971-56E2-F7CD-E22C-413391B7A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FC8D0E2C-6A48-1504-1B0E-E43E3A779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3097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BBE300-2A05-529B-D9B6-944D28842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7E28E44-6CA6-5678-E55C-A1A59BA7A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45F86C-B5F4-B4E5-78AC-A9AD988EA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94AD-4E42-487E-8B08-AC9939F3F5B2}" type="datetime1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2B238C-B905-C62B-F18D-3F10ADC9F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B01954-AD56-789B-6923-5369FF177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920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93161C6-70FF-992B-CDC4-862CBE3882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85D3DEF-9351-AA4B-24D1-1D1751302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13080B-0194-B254-5703-11F5D4E2B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EC2E1-E9A9-41A7-86C1-0D13332B1CFE}" type="datetime1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52D319-5127-4D42-B2BF-F6903AC97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8D9FBD-D8E3-5EC8-9229-02B33E9B2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12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8BA917-EDB5-63F5-7128-828B50EE0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54C554-F646-28C3-4863-729131A19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1">
            <a:extLst>
              <a:ext uri="{FF2B5EF4-FFF2-40B4-BE49-F238E27FC236}">
                <a16:creationId xmlns:a16="http://schemas.microsoft.com/office/drawing/2014/main" id="{26797591-ED9D-2C11-821D-BB7C12086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1937" y="6356350"/>
            <a:ext cx="11021784" cy="365125"/>
          </a:xfrm>
        </p:spPr>
        <p:txBody>
          <a:bodyPr/>
          <a:lstStyle/>
          <a:p>
            <a:pPr algn="l"/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5495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8548C1-611C-4CF4-B837-7C30CAC18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9CD19D-BC67-939F-9E9D-0DE29FC44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A4106C-CE0A-9447-F3A5-E754EC3B6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169A-A61B-4E34-AB1B-EABFB79C0EB2}" type="datetime1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77130D-8A92-A740-E96B-72A4BDDF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96FA2E-3D68-D50E-66A8-F802188E3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666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18A292-B5B9-4C08-7C20-5B1773EB8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6DF524-8ECB-2AE9-C51C-4316B85E2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CEF7C5-A34F-143C-B714-37D51199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AE4D08-8EDB-48A9-AB73-AA088D83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44ABC-DCE9-423E-89A5-C61A9DEBD0E1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835DB1-AA42-BA73-8B56-BBA43BDF5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581E8D-019E-2E4D-26D6-D30A2EF08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444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B12B95-6C9D-4450-97BD-359DF25FB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5CFA4A-E419-4351-7E02-097AC95E8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89812FB-BF9C-1187-449D-45EBEDCD5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409A50E-C0EB-80A5-544E-4B364D82CE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FF91B71-820F-F7E2-74BF-5A681D53C2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FD7F29-5F09-A52B-68EE-8F12A62A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52B1-C069-412F-B73E-C571C17C0F9F}" type="datetime1">
              <a:rPr lang="de-DE" smtClean="0"/>
              <a:t>16.09.2025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BF164F-93C7-A6FB-57A5-761E0F646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C588B5B-8867-9624-D7B0-22D7F4FB0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959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E80FBE-34F3-5F90-1380-7C033A78F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8DFC243-0D90-C274-C3F2-1AF7E2614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56FD4-5DDA-4939-859C-9F7B450EAC04}" type="datetime1">
              <a:rPr lang="de-DE" smtClean="0"/>
              <a:t>16.09.2025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215B11-B0C5-B2E9-F5D5-433535272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DFB700-EF93-FE2B-EE4E-84085838B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19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F9BCC53-777C-5B65-5A81-1C7576D44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E72E-92D3-4212-90F8-3A75DC01CE11}" type="datetime1">
              <a:rPr lang="de-DE" smtClean="0"/>
              <a:t>16.09.2025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52B3DC8-1585-B6BC-7BD0-0D2A345F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29E915-4B73-BDC0-E5C3-3BD10D334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2435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498CB6-8B9E-4FCC-C447-E9116EBC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8DB509-A7E0-7E7F-1C06-C5EF69E03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E66FDD3-7AE9-C18F-CAA8-45FE381D1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28B969-7E67-89AB-19A2-17390013C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6F21-AA66-4DE0-A877-1DF319A47BFB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C2313D-ED5B-D022-AC4D-CA3F84A62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5B1EBB-54A6-BF09-EABC-BF947DBFD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005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18A3CE-493A-D8C3-9352-4A85B5172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E1446BB-B7DD-876E-B510-21F8A73DB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984EE5-D5AE-EBC6-94C1-07C58F5B5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4679C1-DFEE-E382-B144-89440C5D3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8B9EF-4885-49C9-A1FD-B96AC25A3F28}" type="datetime1">
              <a:rPr lang="de-DE" smtClean="0"/>
              <a:t>16.09.2025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D142976-0F7C-93AA-84D1-2F706600A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0C54DE4-2BFE-D0E2-71C1-7FDA90291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5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A0980D5-36A1-4695-2803-C3CE645A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7B5FFE-831C-08D0-9099-4FC9EDF6A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530470-F4FF-0628-0C80-CFA3EEDBE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611BC-87C1-4F31-A9AD-4856738B22EF}" type="datetime1">
              <a:rPr lang="de-DE" smtClean="0"/>
              <a:t>16.09.2025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181A8D-6E5F-B1FA-BE9F-EEC768AF16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Begleitprogramm der Ausstellung: „Wer bin ich?“ – Haltung zeigen in stürmischen Zeiten. Ausstellung zu Leben und Wirken des Theologen und Widerstandskämpfers Dietrich Bonhoeffer   © Evangelisches Dekanat Kronberg, 2025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02292C-67EE-F039-ED99-BC86E07B4A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B776A6-ED05-4AFE-ACAE-F420EDD950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520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94F30EF4-09E2-34BD-7162-BA6A0FBF2087}"/>
              </a:ext>
            </a:extLst>
          </p:cNvPr>
          <p:cNvSpPr/>
          <p:nvPr/>
        </p:nvSpPr>
        <p:spPr>
          <a:xfrm>
            <a:off x="0" y="-16569"/>
            <a:ext cx="12192000" cy="1220664"/>
          </a:xfrm>
          <a:prstGeom prst="rect">
            <a:avLst/>
          </a:prstGeom>
          <a:solidFill>
            <a:srgbClr val="AC5E61"/>
          </a:solidFill>
          <a:ln>
            <a:solidFill>
              <a:srgbClr val="AC5E6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A83BAB6-29F6-01C2-CB03-6CC8B88D5A86}"/>
              </a:ext>
            </a:extLst>
          </p:cNvPr>
          <p:cNvSpPr txBox="1"/>
          <p:nvPr/>
        </p:nvSpPr>
        <p:spPr>
          <a:xfrm>
            <a:off x="628975" y="1317718"/>
            <a:ext cx="10725912" cy="4456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Februar 1906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Breslau geboren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1923 – 1927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Theologiestudium in Tübingen und Berlin;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Reise nach Rom;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Promotion „Sanctorum Communio“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1928/29 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Erstes Theologisches Examen; Vikariat in Barcelona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1929/30 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Assistent an der Berliner Theologischen Fakultät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1930/31 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Zweites Theologisches Examen;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Habilitation „Akt und Sein”;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Studienaufenthalt in New York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4945641-82C0-6A4F-A64D-A64F83A656E8}"/>
              </a:ext>
            </a:extLst>
          </p:cNvPr>
          <p:cNvSpPr txBox="1"/>
          <p:nvPr/>
        </p:nvSpPr>
        <p:spPr>
          <a:xfrm>
            <a:off x="841248" y="342321"/>
            <a:ext cx="64465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kern="100" dirty="0">
                <a:solidFill>
                  <a:schemeClr val="bg1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  <a:cs typeface="Times New Roman" panose="02020603050405020304" pitchFamily="18" charset="0"/>
              </a:rPr>
              <a:t>Lebenslauf Dietrich Bonhoeffer</a:t>
            </a:r>
          </a:p>
          <a:p>
            <a:endParaRPr lang="de-DE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F4587A4-850A-7960-9544-2E764256FC0C}"/>
              </a:ext>
            </a:extLst>
          </p:cNvPr>
          <p:cNvSpPr/>
          <p:nvPr/>
        </p:nvSpPr>
        <p:spPr>
          <a:xfrm>
            <a:off x="0" y="6253843"/>
            <a:ext cx="12192000" cy="604157"/>
          </a:xfrm>
          <a:prstGeom prst="rect">
            <a:avLst/>
          </a:prstGeom>
          <a:solidFill>
            <a:srgbClr val="AC5E61"/>
          </a:solidFill>
          <a:ln>
            <a:solidFill>
              <a:srgbClr val="AC5E6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Fußzeilenplatzhalter 1">
            <a:extLst>
              <a:ext uri="{FF2B5EF4-FFF2-40B4-BE49-F238E27FC236}">
                <a16:creationId xmlns:a16="http://schemas.microsoft.com/office/drawing/2014/main" id="{D2521C81-6F1F-9D01-FD9C-0B2310B45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6236" y="6356350"/>
            <a:ext cx="10246177" cy="365125"/>
          </a:xfrm>
        </p:spPr>
        <p:txBody>
          <a:bodyPr/>
          <a:lstStyle/>
          <a:p>
            <a:pPr algn="l"/>
            <a:r>
              <a:rPr lang="de-DE" dirty="0">
                <a:solidFill>
                  <a:schemeClr val="bg1"/>
                </a:solidFill>
              </a:rPr>
              <a:t>Begleitprogramm der Ausstellung: „Wer bin ich?“ – Haltung zeigen in stürmischen Zeiten.</a:t>
            </a:r>
          </a:p>
          <a:p>
            <a:pPr algn="l"/>
            <a:r>
              <a:rPr lang="de-DE" dirty="0">
                <a:solidFill>
                  <a:schemeClr val="bg1"/>
                </a:solidFill>
              </a:rPr>
              <a:t>Ausstellung zu Leben und Wirken des Theologen und Widerstandskämpfers Dietrich Bonhoeffer 		© Evangelisches Dekanat Kronberg, 2025</a:t>
            </a:r>
          </a:p>
        </p:txBody>
      </p:sp>
    </p:spTree>
    <p:extLst>
      <p:ext uri="{BB962C8B-B14F-4D97-AF65-F5344CB8AC3E}">
        <p14:creationId xmlns:p14="http://schemas.microsoft.com/office/powerpoint/2010/main" val="4033429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EA8C4-C920-3243-6DA4-345B85F35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F6634904-BF47-6523-F180-92EB56D8B459}"/>
              </a:ext>
            </a:extLst>
          </p:cNvPr>
          <p:cNvSpPr txBox="1"/>
          <p:nvPr/>
        </p:nvSpPr>
        <p:spPr>
          <a:xfrm>
            <a:off x="733044" y="370988"/>
            <a:ext cx="10725912" cy="5934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1931 - 1933 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Privatdozent an der Berliner Theologischen Fakultät;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Studentenpfarrer; Konfirmandenunterricht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1933 - 1935 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Pfarrer der deutschen evangelischen Gemeinden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in London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1934 	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Teilnahme an den ökumenischen Konferenzen auf </a:t>
            </a:r>
            <a:r>
              <a:rPr lang="de-DE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Fanø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			Dänemark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1935 – 1937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Leitung des Predigerseminars der Bekennenden Kirche in 			Zingst und Finkenwalde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1936 - 1937 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Lehrverbot; Schließung des Predigerseminars; illegale 				Fortführung der </a:t>
            </a:r>
            <a:r>
              <a:rPr lang="de-DE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Vikarsausbildung</a:t>
            </a:r>
            <a:endParaRPr lang="de-D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1939 	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Emigration in die USA; Rückkehr aus New York nach nur 				wenigen Wochen; verstärkter Kontakt zum politischen und 			militärischen 	Widerstand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3DA4E3D-DE21-1B9D-0FA6-F03D33ADEB9D}"/>
              </a:ext>
            </a:extLst>
          </p:cNvPr>
          <p:cNvSpPr/>
          <p:nvPr/>
        </p:nvSpPr>
        <p:spPr>
          <a:xfrm>
            <a:off x="0" y="6253843"/>
            <a:ext cx="12192000" cy="604157"/>
          </a:xfrm>
          <a:prstGeom prst="rect">
            <a:avLst/>
          </a:prstGeom>
          <a:solidFill>
            <a:srgbClr val="AC5E61"/>
          </a:solidFill>
          <a:ln>
            <a:solidFill>
              <a:srgbClr val="AC5E6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Fußzeilenplatzhalter 1">
            <a:extLst>
              <a:ext uri="{FF2B5EF4-FFF2-40B4-BE49-F238E27FC236}">
                <a16:creationId xmlns:a16="http://schemas.microsoft.com/office/drawing/2014/main" id="{D75522AE-3F91-DDEE-67B5-D3B1F4D6A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6236" y="6356350"/>
            <a:ext cx="10246177" cy="365125"/>
          </a:xfrm>
        </p:spPr>
        <p:txBody>
          <a:bodyPr/>
          <a:lstStyle/>
          <a:p>
            <a:pPr algn="l"/>
            <a:r>
              <a:rPr lang="de-DE" dirty="0">
                <a:solidFill>
                  <a:schemeClr val="bg1"/>
                </a:solidFill>
              </a:rPr>
              <a:t>Begleitprogramm der Ausstellung: „Wer bin ich?“ – Haltung zeigen in stürmischen Zeiten.</a:t>
            </a:r>
          </a:p>
          <a:p>
            <a:pPr algn="l"/>
            <a:r>
              <a:rPr lang="de-DE" dirty="0">
                <a:solidFill>
                  <a:schemeClr val="bg1"/>
                </a:solidFill>
              </a:rPr>
              <a:t>Ausstellung zu Leben und Wirken des Theologen und Widerstandskämpfers Dietrich Bonhoeffer 		© Evangelisches Dekanat Kronberg, 2025</a:t>
            </a:r>
          </a:p>
        </p:txBody>
      </p:sp>
    </p:spTree>
    <p:extLst>
      <p:ext uri="{BB962C8B-B14F-4D97-AF65-F5344CB8AC3E}">
        <p14:creationId xmlns:p14="http://schemas.microsoft.com/office/powerpoint/2010/main" val="492626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71CA3-9AB6-336E-941B-9402A310E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10C15430-5C65-D8FC-20FD-51CDFC52144E}"/>
              </a:ext>
            </a:extLst>
          </p:cNvPr>
          <p:cNvSpPr/>
          <p:nvPr/>
        </p:nvSpPr>
        <p:spPr>
          <a:xfrm>
            <a:off x="0" y="6253843"/>
            <a:ext cx="12192000" cy="604157"/>
          </a:xfrm>
          <a:prstGeom prst="rect">
            <a:avLst/>
          </a:prstGeom>
          <a:solidFill>
            <a:srgbClr val="AC5E61"/>
          </a:solidFill>
          <a:ln>
            <a:solidFill>
              <a:srgbClr val="AC5E6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5869EBF-C20E-88B7-7DC4-7CED555E301D}"/>
              </a:ext>
            </a:extLst>
          </p:cNvPr>
          <p:cNvSpPr txBox="1"/>
          <p:nvPr/>
        </p:nvSpPr>
        <p:spPr>
          <a:xfrm>
            <a:off x="723900" y="586198"/>
            <a:ext cx="10925556" cy="5143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1940 	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Rede- und Schreibverbot, polizeiliche Meldepflicht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1942 	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Reisen nach Skandinavien und in die Schweiz; 					Informationen über die Absichten des Widerstands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1943 	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Verlobung mit Maria von Wedemeyer;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Verhaftung durch die Gestapo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1943 - 1945 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Haft im Militärgefängnis Berlin-Tegel und im Gestapo-				Gefängnis in der Prinz-Albrecht-Straße; Deportation in das 			KZ Buchenwald, später nach Schönberg und in das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KZ Flossenbürg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9. April 1945 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Hinrichtung im KZ Flossenbürg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8. Mai 1945 		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Ende des Zweiten Weltkrieges in Europa</a:t>
            </a:r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900E53E6-6EC3-3655-BB86-11426E2E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6236" y="6356350"/>
            <a:ext cx="10246177" cy="365125"/>
          </a:xfrm>
        </p:spPr>
        <p:txBody>
          <a:bodyPr/>
          <a:lstStyle/>
          <a:p>
            <a:pPr algn="l"/>
            <a:r>
              <a:rPr lang="de-DE" dirty="0">
                <a:solidFill>
                  <a:schemeClr val="bg1"/>
                </a:solidFill>
              </a:rPr>
              <a:t>Begleitprogramm der Ausstellung: „Wer bin ich?“ – Haltung zeigen in stürmischen Zeiten.</a:t>
            </a:r>
          </a:p>
          <a:p>
            <a:pPr algn="l"/>
            <a:r>
              <a:rPr lang="de-DE" dirty="0">
                <a:solidFill>
                  <a:schemeClr val="bg1"/>
                </a:solidFill>
              </a:rPr>
              <a:t>Ausstellung zu Leben und Wirken des Theologen und Widerstandskämpfers Dietrich Bonhoeffer 		© Evangelisches Dekanat Kronberg, 2025</a:t>
            </a:r>
          </a:p>
        </p:txBody>
      </p:sp>
    </p:spTree>
    <p:extLst>
      <p:ext uri="{BB962C8B-B14F-4D97-AF65-F5344CB8AC3E}">
        <p14:creationId xmlns:p14="http://schemas.microsoft.com/office/powerpoint/2010/main" val="658776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416</Words>
  <Application>Microsoft Office PowerPoint</Application>
  <PresentationFormat>Breitbild</PresentationFormat>
  <Paragraphs>32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Adobe Heiti Std R</vt:lpstr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Nora Hechler</dc:creator>
  <cp:lastModifiedBy>Nora Hechler</cp:lastModifiedBy>
  <cp:revision>3</cp:revision>
  <dcterms:created xsi:type="dcterms:W3CDTF">2025-09-15T14:38:53Z</dcterms:created>
  <dcterms:modified xsi:type="dcterms:W3CDTF">2025-09-16T09:58:31Z</dcterms:modified>
</cp:coreProperties>
</file>